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7" r:id="rId5"/>
    <p:sldId id="260" r:id="rId6"/>
    <p:sldId id="257" r:id="rId7"/>
    <p:sldId id="259" r:id="rId8"/>
    <p:sldId id="263" r:id="rId9"/>
    <p:sldId id="269" r:id="rId10"/>
    <p:sldId id="273" r:id="rId11"/>
    <p:sldId id="270" r:id="rId12"/>
    <p:sldId id="265" r:id="rId13"/>
    <p:sldId id="804" r:id="rId14"/>
    <p:sldId id="272" r:id="rId15"/>
    <p:sldId id="271" r:id="rId16"/>
    <p:sldId id="283" r:id="rId17"/>
    <p:sldId id="648" r:id="rId18"/>
    <p:sldId id="653" r:id="rId19"/>
    <p:sldId id="666" r:id="rId20"/>
    <p:sldId id="668" r:id="rId21"/>
    <p:sldId id="664" r:id="rId22"/>
    <p:sldId id="665" r:id="rId23"/>
    <p:sldId id="658" r:id="rId24"/>
    <p:sldId id="667" r:id="rId25"/>
    <p:sldId id="802" r:id="rId26"/>
    <p:sldId id="803" r:id="rId27"/>
    <p:sldId id="801" r:id="rId28"/>
    <p:sldId id="671" r:id="rId29"/>
    <p:sldId id="258" r:id="rId30"/>
    <p:sldId id="277" r:id="rId31"/>
    <p:sldId id="278" r:id="rId32"/>
    <p:sldId id="281" r:id="rId33"/>
    <p:sldId id="275" r:id="rId34"/>
    <p:sldId id="280" r:id="rId35"/>
    <p:sldId id="276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BDD3-6132-4088-8BDD-ABC4A284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DC8A0-7736-4C65-A566-2C82F5A5F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B71F-3146-44A3-AF02-0990C557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34D8-672F-445F-BF4A-A3996715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955E-AE33-425E-B13A-2C6794C6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2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0D7C-D3F8-42ED-9588-8B5C47F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0C19F-333D-468B-BF89-947172F47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F38A6-A91C-4C08-8408-1666D7F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EEEA3-82E5-46F6-9C3F-C9646A9E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11927-1292-4B64-8C03-1E8DE56E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4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94BF9-D41D-44D9-8F62-88156E99D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A7442-18D7-4E45-831F-855333CC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27A1-052B-462F-B8D8-2B7EDB4D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99994-6F57-4201-A5FD-1B40C4A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8E05E-5190-4961-BCD4-B44DC3BA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8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7B08-67A4-488E-9C77-409DEBAF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83A0D-1F4D-41ED-95E9-9A04CFA5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CA6CE-7D0F-4327-B506-4AA026C2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B1352-675B-473D-9028-258F3D80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4E94-E84B-4204-9335-3E51630C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28AB-6EDD-406C-B8D3-FA612735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20563-ED67-4CE5-BEA3-E8DAAC467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A03CA-21E0-4003-9276-424B6691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F7D91-B693-4844-968C-D5620CC3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0665D-5441-4A98-9431-A2780FB0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C1D1-D35F-48E8-95AF-F8E2A8D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2392B-5234-4AFD-8018-CBE4665FF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E8C8A-EE15-4D1A-93C4-7EC3D0F57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D3BE8-FDD8-489E-8DC2-49D56830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7941-7DA2-48AD-AD4B-A17E0E92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7543-E07A-4379-95D7-CF71B45E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84B2-5A8D-4938-BB02-2DF2CE9C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5949-123D-40D0-847C-F9B6FC36A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42C5E-5B1F-4EAA-9129-4D17E5E5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88F03-57ED-48A1-87A8-97039EC50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7ED7F-A2CC-49AB-86F2-228B9C031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09575-CC9C-40AC-A9F7-0A01090C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7860A-197D-44E6-8F7B-F881F41B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F4638-E9F8-4F37-90C2-06DE34DB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5A33-B664-4A94-915E-BC3DEF07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152ED-0310-4B0A-A514-032ED85E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73C8C-B30B-476C-BC5C-8CEF1726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EE027-D83D-4E11-AB62-E14028ED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4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686D9-94B8-4706-B3AD-5D741795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9582-E6F5-40B3-AAF7-5D67304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DB7BB-D5BB-4DFF-A543-6F8E391B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4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0DEB-B428-4EE5-989E-9E5A3727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31B5-9F43-48C3-B754-9427DDAF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68A54-D33B-4B70-B563-373AC455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5129-EDC6-469A-B525-E06011FA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925A-598F-426A-B4E0-A2330C48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D3414-4B51-42B9-AB92-3EE16F38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A92E-2232-4C64-B359-9505485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81D3-D55C-4616-B38D-47263E7D2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E3D3D-B03B-4C8B-A8F9-AF51A7A46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F77F4-360D-475A-86F5-0E6E0E10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CEDD-68B7-4D8F-9AE4-40A12DE6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59660-1867-4E56-84CB-E1F672FA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9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2A3F4-B311-4A95-B8AC-46EC5603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1E80-5B8B-430E-B2C4-84C14FDF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A912-7C41-4061-AD46-B63DD40D0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F8A7A-A005-4D64-AF96-6181F745390D}" type="datetimeFigureOut">
              <a:rPr lang="en-US" smtClean="0"/>
              <a:t>08/22/2019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4850-94A2-4E04-A386-E142CC26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7286-DE44-4C2E-A09A-93A9CA06D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31D33-DF95-4159-B02E-C2D8B5C3EAA8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Application of AI</a:t>
            </a:r>
          </a:p>
        </p:txBody>
      </p:sp>
    </p:spTree>
    <p:extLst>
      <p:ext uri="{BB962C8B-B14F-4D97-AF65-F5344CB8AC3E}">
        <p14:creationId xmlns:p14="http://schemas.microsoft.com/office/powerpoint/2010/main" val="281829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E351A-1A79-482A-95A8-F44233ED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46050"/>
            <a:ext cx="9779000" cy="656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C5034A-FEB6-437E-AB4E-CA48B1718367}"/>
              </a:ext>
            </a:extLst>
          </p:cNvPr>
          <p:cNvSpPr/>
          <p:nvPr/>
        </p:nvSpPr>
        <p:spPr>
          <a:xfrm>
            <a:off x="357343" y="3244334"/>
            <a:ext cx="506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fair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B5E7C-4DCB-415E-AC58-7BFEAD5B7279}"/>
              </a:ext>
            </a:extLst>
          </p:cNvPr>
          <p:cNvSpPr/>
          <p:nvPr/>
        </p:nvSpPr>
        <p:spPr>
          <a:xfrm>
            <a:off x="357343" y="5538801"/>
            <a:ext cx="636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poor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1DD1F-4543-4624-88C5-039A12B680BC}"/>
              </a:ext>
            </a:extLst>
          </p:cNvPr>
          <p:cNvSpPr/>
          <p:nvPr/>
        </p:nvSpPr>
        <p:spPr>
          <a:xfrm>
            <a:off x="292164" y="949867"/>
            <a:ext cx="70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2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F5FEB-1BBF-4668-8C33-FD915C4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0301D-3D89-4A30-B951-C23EC8BA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5AAAA-14BD-433D-B7D7-E25B2917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92" y="880110"/>
            <a:ext cx="9483416" cy="53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CC334-CF5E-4273-8CAA-F4E0ADFB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90" y="1535070"/>
            <a:ext cx="7957820" cy="5365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8350C0-0074-42B8-B164-831A0B63CC32}"/>
              </a:ext>
            </a:extLst>
          </p:cNvPr>
          <p:cNvSpPr/>
          <p:nvPr/>
        </p:nvSpPr>
        <p:spPr>
          <a:xfrm>
            <a:off x="4384402" y="714494"/>
            <a:ext cx="34233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Gene Editing</a:t>
            </a:r>
          </a:p>
        </p:txBody>
      </p:sp>
    </p:spTree>
    <p:extLst>
      <p:ext uri="{BB962C8B-B14F-4D97-AF65-F5344CB8AC3E}">
        <p14:creationId xmlns:p14="http://schemas.microsoft.com/office/powerpoint/2010/main" val="48656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041F3-EFB5-4DA5-AE25-EA409F6A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18" y="964716"/>
            <a:ext cx="9516564" cy="53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7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5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F66CE14-181F-47CD-A99C-6E02D33762EF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How to choose an AI project</a:t>
            </a:r>
          </a:p>
        </p:txBody>
      </p:sp>
    </p:spTree>
    <p:extLst>
      <p:ext uri="{BB962C8B-B14F-4D97-AF65-F5344CB8AC3E}">
        <p14:creationId xmlns:p14="http://schemas.microsoft.com/office/powerpoint/2010/main" val="173097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B7A7BD-E04D-4D9A-8D7D-C2A3B739FC2A}"/>
              </a:ext>
            </a:extLst>
          </p:cNvPr>
          <p:cNvSpPr/>
          <p:nvPr/>
        </p:nvSpPr>
        <p:spPr>
          <a:xfrm>
            <a:off x="2178479" y="1622272"/>
            <a:ext cx="4950372" cy="4950372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927FA3-01D6-44B7-9C42-CDB55D12BA0D}"/>
              </a:ext>
            </a:extLst>
          </p:cNvPr>
          <p:cNvSpPr/>
          <p:nvPr/>
        </p:nvSpPr>
        <p:spPr>
          <a:xfrm>
            <a:off x="4909487" y="1622272"/>
            <a:ext cx="4950372" cy="4950372"/>
          </a:xfrm>
          <a:prstGeom prst="ellipse">
            <a:avLst/>
          </a:prstGeom>
          <a:solidFill>
            <a:srgbClr val="00B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6D6BB1-B9D7-4995-9428-B8EC62B6C684}"/>
              </a:ext>
            </a:extLst>
          </p:cNvPr>
          <p:cNvSpPr/>
          <p:nvPr/>
        </p:nvSpPr>
        <p:spPr>
          <a:xfrm>
            <a:off x="2638281" y="3890879"/>
            <a:ext cx="213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What AI can do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B15DD4-88D8-4F85-BA9B-7166AA67BF29}"/>
              </a:ext>
            </a:extLst>
          </p:cNvPr>
          <p:cNvSpPr/>
          <p:nvPr/>
        </p:nvSpPr>
        <p:spPr>
          <a:xfrm>
            <a:off x="7203564" y="3738609"/>
            <a:ext cx="26961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What’s valuable to </a:t>
            </a:r>
          </a:p>
          <a:p>
            <a:pPr algn="ctr"/>
            <a:r>
              <a:rPr lang="en-US" sz="2200" b="1" dirty="0"/>
              <a:t>you or your business</a:t>
            </a:r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6621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lt"/>
              </a:rPr>
              <a:t>How to choose an AI project</a:t>
            </a:r>
          </a:p>
        </p:txBody>
      </p:sp>
    </p:spTree>
    <p:extLst>
      <p:ext uri="{BB962C8B-B14F-4D97-AF65-F5344CB8AC3E}">
        <p14:creationId xmlns:p14="http://schemas.microsoft.com/office/powerpoint/2010/main" val="152273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Feasible</a:t>
            </a:r>
          </a:p>
        </p:txBody>
      </p:sp>
    </p:spTree>
    <p:extLst>
      <p:ext uri="{BB962C8B-B14F-4D97-AF65-F5344CB8AC3E}">
        <p14:creationId xmlns:p14="http://schemas.microsoft.com/office/powerpoint/2010/main" val="276312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221E2-0DC4-410A-BD54-37082965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793750"/>
            <a:ext cx="8096250" cy="6134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A4D50D-7684-426A-B6C7-0CA6EA66A7BD}"/>
              </a:ext>
            </a:extLst>
          </p:cNvPr>
          <p:cNvSpPr txBox="1">
            <a:spLocks/>
          </p:cNvSpPr>
          <p:nvPr/>
        </p:nvSpPr>
        <p:spPr>
          <a:xfrm>
            <a:off x="1623318" y="-32592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Human Genome</a:t>
            </a:r>
          </a:p>
        </p:txBody>
      </p:sp>
    </p:spTree>
    <p:extLst>
      <p:ext uri="{BB962C8B-B14F-4D97-AF65-F5344CB8AC3E}">
        <p14:creationId xmlns:p14="http://schemas.microsoft.com/office/powerpoint/2010/main" val="3228698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Feasible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2782062" y="2656008"/>
            <a:ext cx="66278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it a task that AI can do?</a:t>
            </a:r>
          </a:p>
        </p:txBody>
      </p:sp>
    </p:spTree>
    <p:extLst>
      <p:ext uri="{BB962C8B-B14F-4D97-AF65-F5344CB8AC3E}">
        <p14:creationId xmlns:p14="http://schemas.microsoft.com/office/powerpoint/2010/main" val="246433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Feasible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2782062" y="2656008"/>
            <a:ext cx="6627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it a task that AI can do?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you collecting the data?</a:t>
            </a:r>
          </a:p>
        </p:txBody>
      </p:sp>
    </p:spTree>
    <p:extLst>
      <p:ext uri="{BB962C8B-B14F-4D97-AF65-F5344CB8AC3E}">
        <p14:creationId xmlns:p14="http://schemas.microsoft.com/office/powerpoint/2010/main" val="3391455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Feasible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2782062" y="2656008"/>
            <a:ext cx="66278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it a task that AI can do?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you collecting the data?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much data will you need?</a:t>
            </a:r>
          </a:p>
        </p:txBody>
      </p:sp>
    </p:spTree>
    <p:extLst>
      <p:ext uri="{BB962C8B-B14F-4D97-AF65-F5344CB8AC3E}">
        <p14:creationId xmlns:p14="http://schemas.microsoft.com/office/powerpoint/2010/main" val="4139069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Valuable</a:t>
            </a:r>
          </a:p>
        </p:txBody>
      </p:sp>
    </p:spTree>
    <p:extLst>
      <p:ext uri="{BB962C8B-B14F-4D97-AF65-F5344CB8AC3E}">
        <p14:creationId xmlns:p14="http://schemas.microsoft.com/office/powerpoint/2010/main" val="171743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Valuable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702733" y="2656008"/>
            <a:ext cx="10786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main pain points 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285637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Valuable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702733" y="2656008"/>
            <a:ext cx="107865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main pain points in your organization?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main drivers of value?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79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12177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Valuable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8435D-2812-4064-AC4B-2BD23CF295D7}"/>
              </a:ext>
            </a:extLst>
          </p:cNvPr>
          <p:cNvSpPr/>
          <p:nvPr/>
        </p:nvSpPr>
        <p:spPr>
          <a:xfrm>
            <a:off x="702733" y="2656008"/>
            <a:ext cx="10786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main pain points in your organization?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are the main drivers of value?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Think about automating tasks.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99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Automated ML</a:t>
            </a:r>
          </a:p>
        </p:txBody>
      </p:sp>
    </p:spTree>
    <p:extLst>
      <p:ext uri="{BB962C8B-B14F-4D97-AF65-F5344CB8AC3E}">
        <p14:creationId xmlns:p14="http://schemas.microsoft.com/office/powerpoint/2010/main" val="4268444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gcp">
            <a:extLst>
              <a:ext uri="{FF2B5EF4-FFF2-40B4-BE49-F238E27FC236}">
                <a16:creationId xmlns:a16="http://schemas.microsoft.com/office/drawing/2014/main" id="{5C053D94-5744-48C8-B85B-358CAB13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31" y="2265817"/>
            <a:ext cx="2542414" cy="225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zure">
            <a:extLst>
              <a:ext uri="{FF2B5EF4-FFF2-40B4-BE49-F238E27FC236}">
                <a16:creationId xmlns:a16="http://schemas.microsoft.com/office/drawing/2014/main" id="{2E33A4AA-D432-4092-847E-4E20F48B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41" y="2399144"/>
            <a:ext cx="3151191" cy="157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amazon web services">
            <a:extLst>
              <a:ext uri="{FF2B5EF4-FFF2-40B4-BE49-F238E27FC236}">
                <a16:creationId xmlns:a16="http://schemas.microsoft.com/office/drawing/2014/main" id="{829944A0-CFC9-4C9B-989D-02C23C3C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16" y="2657582"/>
            <a:ext cx="2195263" cy="131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CAF733-F9E5-460A-BB31-21EA822CC15A}"/>
              </a:ext>
            </a:extLst>
          </p:cNvPr>
          <p:cNvSpPr/>
          <p:nvPr/>
        </p:nvSpPr>
        <p:spPr>
          <a:xfrm>
            <a:off x="0" y="0"/>
            <a:ext cx="12192000" cy="1764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BEBB8A-6436-4E51-878A-08AB316F138B}"/>
              </a:ext>
            </a:extLst>
          </p:cNvPr>
          <p:cNvSpPr/>
          <p:nvPr/>
        </p:nvSpPr>
        <p:spPr>
          <a:xfrm>
            <a:off x="0" y="5093208"/>
            <a:ext cx="12192000" cy="1764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74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372FC-62D4-49FF-85D1-07F347A8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41" y="0"/>
            <a:ext cx="10383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67808-8FC4-465E-AB38-EBED2D15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68" y="1176793"/>
            <a:ext cx="5067572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3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7C116-C35C-4B09-BFD7-56E3B9AC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22" y="1360711"/>
            <a:ext cx="8328555" cy="20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3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AAC82-0885-43EA-9F01-F6C72CF8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2875"/>
            <a:ext cx="112014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98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154FD-089B-427D-B82D-93AFF6E3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44" y="0"/>
            <a:ext cx="10075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5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74FCA-C1EB-4F0D-AC00-A6476B9B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" t="23614" r="15135"/>
          <a:stretch/>
        </p:blipFill>
        <p:spPr>
          <a:xfrm>
            <a:off x="1904999" y="694264"/>
            <a:ext cx="8204201" cy="57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5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7C116-C35C-4B09-BFD7-56E3B9AC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94" y="226179"/>
            <a:ext cx="4790811" cy="11897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13DE50-A763-4F99-A3DE-E5DCD167F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33" y="1576053"/>
            <a:ext cx="8758767" cy="51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02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AAE5F-3CB6-4ACF-BE94-88B60F9B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02" y="1179524"/>
            <a:ext cx="8104596" cy="5678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8F959-D2DA-4AA5-85BD-E2161C7513AC}"/>
              </a:ext>
            </a:extLst>
          </p:cNvPr>
          <p:cNvSpPr/>
          <p:nvPr/>
        </p:nvSpPr>
        <p:spPr>
          <a:xfrm>
            <a:off x="2554707" y="348527"/>
            <a:ext cx="7082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Interdisciplinary Network of Biology</a:t>
            </a:r>
          </a:p>
        </p:txBody>
      </p:sp>
    </p:spTree>
    <p:extLst>
      <p:ext uri="{BB962C8B-B14F-4D97-AF65-F5344CB8AC3E}">
        <p14:creationId xmlns:p14="http://schemas.microsoft.com/office/powerpoint/2010/main" val="37979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350BD-9D2E-4718-A4AE-A38C37E09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185737"/>
            <a:ext cx="92487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2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2646B-9F70-4833-8FA7-FD744417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347662"/>
            <a:ext cx="61817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4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DE6FF-933D-4EF6-99ED-8770EA4E4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35" y="0"/>
            <a:ext cx="432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3ED07-A92C-4083-8946-1C513019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2" y="0"/>
            <a:ext cx="452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E3F12-9A6D-4EC5-9C7C-84D9EA12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57175"/>
            <a:ext cx="106203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9ED71-E2EE-403E-9872-C63562FF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2" y="1"/>
            <a:ext cx="1012313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5DDC5-1C1B-450C-9BD5-6A578B48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8" y="1733974"/>
            <a:ext cx="8313963" cy="46558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49826-C018-4BAE-B6BD-4B918F2E4389}"/>
              </a:ext>
            </a:extLst>
          </p:cNvPr>
          <p:cNvSpPr/>
          <p:nvPr/>
        </p:nvSpPr>
        <p:spPr>
          <a:xfrm>
            <a:off x="3468380" y="714494"/>
            <a:ext cx="5255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In Vitro Fertilization</a:t>
            </a:r>
          </a:p>
        </p:txBody>
      </p:sp>
    </p:spTree>
    <p:extLst>
      <p:ext uri="{BB962C8B-B14F-4D97-AF65-F5344CB8AC3E}">
        <p14:creationId xmlns:p14="http://schemas.microsoft.com/office/powerpoint/2010/main" val="268784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147</Words>
  <Application>Microsoft Office PowerPoint</Application>
  <PresentationFormat>Widescreen</PresentationFormat>
  <Paragraphs>34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26</cp:revision>
  <dcterms:created xsi:type="dcterms:W3CDTF">2019-08-12T04:58:17Z</dcterms:created>
  <dcterms:modified xsi:type="dcterms:W3CDTF">2019-08-23T19:22:47Z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2019-08-12T07:15:30.0404719Z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2019-08-12T07:15:30.0404719Z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